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B69-4E9B-451E-BC16-9464D8874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5B48A-FF15-4F26-BE4E-9E82C13CE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06425-F579-4FB6-AF05-281743FD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908C0-89FA-487B-B869-A1682D521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BCC00-5F94-4011-8C97-CB41822CF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087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489E8-55D6-4AE6-9706-2117477A0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27A75-100E-43F1-89A7-42B9EBE3B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065A3-1BDD-4ABC-AF72-4FAC852B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20C2E-B233-432F-8991-13A4E6CB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73516-854F-49FC-95FC-7E0067E5F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853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3837E-0F4D-4C83-A18F-70136A9D7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F5732-887D-44CA-A223-ADAD8000C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DBC6C-242F-4057-899C-EAD4A3F0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8E17A-A302-4126-ACF9-6FC1EB1B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C041-0DC6-4F68-BEB3-FA4A9BC7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169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A177-4FE7-4FF4-8A9D-E82E30B5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96C75-1E94-4D26-AF58-4CD7394A1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FA352-9CCC-4EF2-8A48-3542A22A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ABC1C-A5C3-444E-90C0-161BEC89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2CB1B-4F60-455F-9DA9-D2509678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619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1C0EB-EFEF-490C-8579-3D43B22A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07541-0371-4730-8407-44DB5F39B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6BAE4-236E-4C8E-8AFA-E4376605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5CE00-74B2-4072-A5CB-38671C4D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84990-6B51-4010-9276-4B5B278B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024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1E449-A16C-4A18-8E18-ED8C5185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0AA9C-5F5D-4AFC-83F0-92FC2F262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B0004-641C-4FB2-A78A-30685469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6750A-FA64-4331-A23E-9CB2A560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55092-5BE2-4D8C-9CF9-7A16DC48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4493E-7E5F-4541-9DA0-51354926F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78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4BFE-E653-4626-9E7D-1ED0FD2A4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75D0D-5974-496F-8BEA-E4F0A2C49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74C2-AEC4-4B08-821F-97D100EA0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A41B3C-74F2-4326-AA24-42737B84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BBD1C8-9014-4AA9-9E4B-7348AE3E6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611A8-F5BA-49D8-A50B-53E38FD7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353EFA-00EB-4C11-AF29-F8DF1B56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4F3E4-61B4-413B-BA97-53CAD070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849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1245-3527-42B2-8470-CE0064C7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EC426-A8A1-41F8-9919-31E4EB88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32176-FB75-478C-A19D-B72EB4705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0EB2B-939B-4AF1-8D75-CCD1B32F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168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A5F267-038F-4DE7-9241-37FA019C1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1FCD5-DC3D-4C33-9355-C7DA6D4D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54D04-2EA0-44D2-956B-731B73F6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173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FD185-F29A-49FB-9917-E499FA1C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2C11E-7C98-43EB-8052-A070D085E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1DFB5-94F7-44B9-ADB6-94B5D486D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75D63-1F0F-4677-89D0-8F483515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53A87-53CC-4756-BD8E-8645C5FE9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6B0943-6773-4479-8F48-EF10F6C3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862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4076B-0932-4071-81DA-9413A5667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84C01-B0F3-4B01-ACE3-B1B0EE465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F2D4F-3EB2-4649-8534-39CB099C0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6F419-A2FB-40B9-B33A-015456C2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A1306-E365-46E2-925B-1F33F290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FBAA7-7C1A-431D-B996-AB882A00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9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A32DA-A0FE-4DAB-8A45-BCB56A0C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07017-08AC-4019-B2EA-FF4AF30B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41AC7-6838-4EE3-8605-9B05B91C2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AF89-BFFE-4466-ABC4-5DD31A25F1E8}" type="datetimeFigureOut">
              <a:rPr lang="bg-BG" smtClean="0"/>
              <a:t>2.3.2022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D9C7A-C9E4-4290-94EE-92470540C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8E34A-6A31-4F8B-8D64-79B6064D1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5EA1-6019-4DD7-9782-A0F278233E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808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B342-4631-436D-AAF0-BCB6B1C68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dgfhfgh</a:t>
            </a: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082A4-2F7C-471C-A5D6-468A47C90F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937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dgfhfgh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Людмил К. Бонев</dc:creator>
  <cp:lastModifiedBy>Людмил К. Бонев</cp:lastModifiedBy>
  <cp:revision>2</cp:revision>
  <dcterms:created xsi:type="dcterms:W3CDTF">2022-03-02T07:28:11Z</dcterms:created>
  <dcterms:modified xsi:type="dcterms:W3CDTF">2022-03-02T07:29:11Z</dcterms:modified>
</cp:coreProperties>
</file>